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4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onarda" charset="1" panose="03060502040607070804"/>
      <p:regular r:id="rId10"/>
    </p:embeddedFont>
    <p:embeddedFont>
      <p:font typeface="Canva Sans" charset="1" panose="020B0503030501040103"/>
      <p:regular r:id="rId11"/>
    </p:embeddedFont>
    <p:embeddedFont>
      <p:font typeface="Canva Sans Bold" charset="1" panose="020B0803030501040103"/>
      <p:regular r:id="rId12"/>
    </p:embeddedFont>
    <p:embeddedFont>
      <p:font typeface="Canva Sans Italics" charset="1" panose="020B0503030501040103"/>
      <p:regular r:id="rId13"/>
    </p:embeddedFont>
    <p:embeddedFont>
      <p:font typeface="Canva Sans Bold Italics" charset="1" panose="020B0803030501040103"/>
      <p:regular r:id="rId14"/>
    </p:embeddedFont>
    <p:embeddedFont>
      <p:font typeface="Canva Sans Medium" charset="1" panose="020B0603030501040103"/>
      <p:regular r:id="rId15"/>
    </p:embeddedFont>
    <p:embeddedFont>
      <p:font typeface="Canva Sans Medium Italics" charset="1" panose="020B0603030501040103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notesMasters/notesMaster1.xml" Type="http://schemas.openxmlformats.org/officeDocument/2006/relationships/notesMaster"/><Relationship Id="rId25" Target="theme/theme2.xml" Type="http://schemas.openxmlformats.org/officeDocument/2006/relationships/theme"/><Relationship Id="rId26" Target="notesSlides/notesSlide1.xml" Type="http://schemas.openxmlformats.org/officeDocument/2006/relationships/notesSlide"/><Relationship Id="rId27" Target="notesSlides/notesSlide2.xml" Type="http://schemas.openxmlformats.org/officeDocument/2006/relationships/notesSlide"/><Relationship Id="rId28" Target="notesSlides/notesSlide3.xml" Type="http://schemas.openxmlformats.org/officeDocument/2006/relationships/notesSlide"/><Relationship Id="rId29" Target="notesSlides/notesSlide4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5.xml" Type="http://schemas.openxmlformats.org/officeDocument/2006/relationships/notesSlide"/><Relationship Id="rId31" Target="notesSlides/notesSlide6.xml" Type="http://schemas.openxmlformats.org/officeDocument/2006/relationships/notesSlide"/><Relationship Id="rId32" Target="notesSlides/notesSlide7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Ariel</a:t>
            </a:r>
          </a:p>
          <a:p>
            <a:r>
              <a:rPr lang="en-US"/>
              <a:t>-welcome parents to the evening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Tamesha</a:t>
            </a:r>
          </a:p>
          <a:p>
            <a:r>
              <a:rPr lang="en-US"/>
              <a:t>-Brief description of team e.g. 7 counselors, 2 C&amp;CC advisors, etc, location, drop in times, etc.</a:t>
            </a:r>
          </a:p>
          <a:p>
            <a:r>
              <a:rPr lang="en-US"/>
              <a:t>-Start quick round of each person introducing themselves</a:t>
            </a:r>
          </a:p>
          <a:p>
            <a:r>
              <a:rPr lang="en-US"/>
              <a:t>1) Name</a:t>
            </a:r>
          </a:p>
          <a:p>
            <a:r>
              <a:rPr lang="en-US"/>
              <a:t>2) Years as School Counselor</a:t>
            </a:r>
          </a:p>
          <a:p>
            <a:r>
              <a:rPr lang="en-US"/>
              <a:t>3) Favorite thing about being i this profession.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Ryan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Deanna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Jenny &amp; Jacob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Jeamice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7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Jeamice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.pn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https://lahs.mvla.net/Student-Services/Counseling/index.html" TargetMode="External" Type="http://schemas.openxmlformats.org/officeDocument/2006/relationships/hyperlink"/><Relationship Id="rId7" Target="https://lahs.mvla.net/Student-Services/Counseling/index.html" TargetMode="External" Type="http://schemas.openxmlformats.org/officeDocument/2006/relationships/hyperlink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38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46510" y="2070922"/>
            <a:ext cx="4394980" cy="4114800"/>
          </a:xfrm>
          <a:custGeom>
            <a:avLst/>
            <a:gdLst/>
            <a:ahLst/>
            <a:cxnLst/>
            <a:rect r="r" b="b" t="t" l="l"/>
            <a:pathLst>
              <a:path h="4114800" w="439498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19801" y="0"/>
            <a:ext cx="2468199" cy="2468199"/>
          </a:xfrm>
          <a:custGeom>
            <a:avLst/>
            <a:gdLst/>
            <a:ahLst/>
            <a:cxnLst/>
            <a:rect r="r" b="b" t="t" l="l"/>
            <a:pathLst>
              <a:path h="2468199" w="2468199">
                <a:moveTo>
                  <a:pt x="0" y="0"/>
                </a:moveTo>
                <a:lnTo>
                  <a:pt x="2468199" y="0"/>
                </a:lnTo>
                <a:lnTo>
                  <a:pt x="2468199" y="2468199"/>
                </a:lnTo>
                <a:lnTo>
                  <a:pt x="0" y="24681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66262" y="7056414"/>
            <a:ext cx="13553539" cy="2273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9"/>
              </a:lnSpc>
            </a:pPr>
            <a:r>
              <a:rPr lang="en-US" sz="6507">
                <a:solidFill>
                  <a:srgbClr val="FFFFFF"/>
                </a:solidFill>
                <a:latin typeface="Monarda"/>
              </a:rPr>
              <a:t>Los Altos High School </a:t>
            </a:r>
          </a:p>
          <a:p>
            <a:pPr algn="ctr">
              <a:lnSpc>
                <a:spcPts val="9109"/>
              </a:lnSpc>
            </a:pPr>
            <a:r>
              <a:rPr lang="en-US" sz="6507">
                <a:solidFill>
                  <a:srgbClr val="FFFFFF"/>
                </a:solidFill>
                <a:latin typeface="Monarda"/>
              </a:rPr>
              <a:t>School Counseling Department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38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290893" y="800261"/>
            <a:ext cx="1525178" cy="1525178"/>
          </a:xfrm>
          <a:custGeom>
            <a:avLst/>
            <a:gdLst/>
            <a:ahLst/>
            <a:cxnLst/>
            <a:rect r="r" b="b" t="t" l="l"/>
            <a:pathLst>
              <a:path h="1525178" w="1525178">
                <a:moveTo>
                  <a:pt x="0" y="0"/>
                </a:moveTo>
                <a:lnTo>
                  <a:pt x="1525178" y="0"/>
                </a:lnTo>
                <a:lnTo>
                  <a:pt x="1525178" y="1525178"/>
                </a:lnTo>
                <a:lnTo>
                  <a:pt x="0" y="15251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56283" y="2092554"/>
            <a:ext cx="12248822" cy="7185976"/>
          </a:xfrm>
          <a:custGeom>
            <a:avLst/>
            <a:gdLst/>
            <a:ahLst/>
            <a:cxnLst/>
            <a:rect r="r" b="b" t="t" l="l"/>
            <a:pathLst>
              <a:path h="7185976" w="12248822">
                <a:moveTo>
                  <a:pt x="0" y="0"/>
                </a:moveTo>
                <a:lnTo>
                  <a:pt x="12248822" y="0"/>
                </a:lnTo>
                <a:lnTo>
                  <a:pt x="12248822" y="7185976"/>
                </a:lnTo>
                <a:lnTo>
                  <a:pt x="0" y="71859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460605" y="254478"/>
            <a:ext cx="3660577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Canva Sans"/>
              </a:rPr>
              <a:t>LAHS School Counseling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1934" y="695486"/>
            <a:ext cx="5208699" cy="87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1"/>
              </a:lnSpc>
            </a:pPr>
            <a:r>
              <a:rPr lang="en-US" sz="5108">
                <a:solidFill>
                  <a:srgbClr val="FFFFFF"/>
                </a:solidFill>
                <a:latin typeface="Monarda"/>
              </a:rPr>
              <a:t>who we are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38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0816" y="3206252"/>
            <a:ext cx="2813118" cy="281311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B8D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285767" y="7096891"/>
            <a:ext cx="7315200" cy="2962656"/>
          </a:xfrm>
          <a:custGeom>
            <a:avLst/>
            <a:gdLst/>
            <a:ahLst/>
            <a:cxnLst/>
            <a:rect r="r" b="b" t="t" l="l"/>
            <a:pathLst>
              <a:path h="2962656" w="7315200">
                <a:moveTo>
                  <a:pt x="0" y="0"/>
                </a:moveTo>
                <a:lnTo>
                  <a:pt x="7315200" y="0"/>
                </a:lnTo>
                <a:lnTo>
                  <a:pt x="7315200" y="2962656"/>
                </a:lnTo>
                <a:lnTo>
                  <a:pt x="0" y="296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380253" y="660325"/>
            <a:ext cx="1525178" cy="1525178"/>
          </a:xfrm>
          <a:custGeom>
            <a:avLst/>
            <a:gdLst/>
            <a:ahLst/>
            <a:cxnLst/>
            <a:rect r="r" b="b" t="t" l="l"/>
            <a:pathLst>
              <a:path h="1525178" w="1525178">
                <a:moveTo>
                  <a:pt x="0" y="0"/>
                </a:moveTo>
                <a:lnTo>
                  <a:pt x="1525178" y="0"/>
                </a:lnTo>
                <a:lnTo>
                  <a:pt x="1525178" y="1525178"/>
                </a:lnTo>
                <a:lnTo>
                  <a:pt x="0" y="15251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416684" y="147886"/>
            <a:ext cx="3660577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Canva Sans"/>
              </a:rPr>
              <a:t>LAHS School Counseling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4325" y="4360081"/>
            <a:ext cx="3086100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Canva Sans Bold"/>
              </a:rPr>
              <a:t>Balance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3290192" y="3206252"/>
            <a:ext cx="2813118" cy="2813118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B8D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111353" y="3298401"/>
            <a:ext cx="2813118" cy="2813118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B8D5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087393" y="4360080"/>
            <a:ext cx="3086100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Canva Sans Bold"/>
              </a:rPr>
              <a:t>Self-Advocacy 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003547" y="3298401"/>
            <a:ext cx="2813118" cy="2813118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B8D5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5948135" y="4343570"/>
            <a:ext cx="3086100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Canva Sans Bold"/>
              </a:rPr>
              <a:t>Engagement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1845326" y="3206252"/>
            <a:ext cx="2813118" cy="2813118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B8D5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8912678" y="4334223"/>
            <a:ext cx="3086100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Canva Sans Bold"/>
              </a:rPr>
              <a:t>Collaboration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89522" y="592446"/>
            <a:ext cx="1003884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Monarda"/>
              </a:rPr>
              <a:t>what we are all about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806010" y="4360776"/>
            <a:ext cx="2909584" cy="431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38"/>
              </a:lnSpc>
              <a:spcBef>
                <a:spcPct val="0"/>
              </a:spcBef>
            </a:pPr>
            <a:r>
              <a:rPr lang="en-US" sz="2527">
                <a:solidFill>
                  <a:srgbClr val="FFFFFF"/>
                </a:solidFill>
                <a:latin typeface="Canva Sans Bold"/>
              </a:rPr>
              <a:t>Personal Growth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4715594" y="3206252"/>
            <a:ext cx="2813118" cy="2813118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B8D5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4667969" y="4334223"/>
            <a:ext cx="2844124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Bold"/>
              </a:rPr>
              <a:t>Communication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38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95023" y="692418"/>
            <a:ext cx="1522556" cy="1522556"/>
          </a:xfrm>
          <a:custGeom>
            <a:avLst/>
            <a:gdLst/>
            <a:ahLst/>
            <a:cxnLst/>
            <a:rect r="r" b="b" t="t" l="l"/>
            <a:pathLst>
              <a:path h="1522556" w="1522556">
                <a:moveTo>
                  <a:pt x="0" y="0"/>
                </a:moveTo>
                <a:lnTo>
                  <a:pt x="1522556" y="0"/>
                </a:lnTo>
                <a:lnTo>
                  <a:pt x="1522556" y="1522556"/>
                </a:lnTo>
                <a:lnTo>
                  <a:pt x="0" y="1522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488831" y="2328227"/>
            <a:ext cx="13310338" cy="7517411"/>
          </a:xfrm>
          <a:custGeom>
            <a:avLst/>
            <a:gdLst/>
            <a:ahLst/>
            <a:cxnLst/>
            <a:rect r="r" b="b" t="t" l="l"/>
            <a:pathLst>
              <a:path h="7517411" w="13310338">
                <a:moveTo>
                  <a:pt x="0" y="0"/>
                </a:moveTo>
                <a:lnTo>
                  <a:pt x="13310338" y="0"/>
                </a:lnTo>
                <a:lnTo>
                  <a:pt x="13310338" y="7517411"/>
                </a:lnTo>
                <a:lnTo>
                  <a:pt x="0" y="75174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451481" y="166833"/>
            <a:ext cx="3660577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Canva Sans"/>
              </a:rPr>
              <a:t>LAHS School Counseling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-339759" y="597168"/>
            <a:ext cx="1104658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Monarda"/>
              </a:rPr>
              <a:t>how we will support your student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38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456941" y="710501"/>
            <a:ext cx="1522556" cy="1522556"/>
          </a:xfrm>
          <a:custGeom>
            <a:avLst/>
            <a:gdLst/>
            <a:ahLst/>
            <a:cxnLst/>
            <a:rect r="r" b="b" t="t" l="l"/>
            <a:pathLst>
              <a:path h="1522556" w="1522556">
                <a:moveTo>
                  <a:pt x="0" y="0"/>
                </a:moveTo>
                <a:lnTo>
                  <a:pt x="1522556" y="0"/>
                </a:lnTo>
                <a:lnTo>
                  <a:pt x="1522556" y="1522556"/>
                </a:lnTo>
                <a:lnTo>
                  <a:pt x="0" y="1522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14100" y="2584465"/>
            <a:ext cx="5952890" cy="1543050"/>
            <a:chOff x="0" y="0"/>
            <a:chExt cx="1567839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67839" cy="406400"/>
            </a:xfrm>
            <a:custGeom>
              <a:avLst/>
              <a:gdLst/>
              <a:ahLst/>
              <a:cxnLst/>
              <a:rect r="r" b="b" t="t" l="l"/>
              <a:pathLst>
                <a:path h="406400" w="1567839">
                  <a:moveTo>
                    <a:pt x="1364639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364639" y="406400"/>
                  </a:lnTo>
                  <a:lnTo>
                    <a:pt x="1567839" y="203200"/>
                  </a:lnTo>
                  <a:lnTo>
                    <a:pt x="1364639" y="0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453539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548576" y="4371975"/>
            <a:ext cx="4770099" cy="1543050"/>
            <a:chOff x="0" y="0"/>
            <a:chExt cx="1256322" cy="40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56322" cy="406400"/>
            </a:xfrm>
            <a:custGeom>
              <a:avLst/>
              <a:gdLst/>
              <a:ahLst/>
              <a:cxnLst/>
              <a:rect r="r" b="b" t="t" l="l"/>
              <a:pathLst>
                <a:path h="406400" w="1256322">
                  <a:moveTo>
                    <a:pt x="1053122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053122" y="406400"/>
                  </a:lnTo>
                  <a:lnTo>
                    <a:pt x="1256322" y="203200"/>
                  </a:lnTo>
                  <a:lnTo>
                    <a:pt x="1053122" y="0"/>
                  </a:lnTo>
                  <a:close/>
                </a:path>
              </a:pathLst>
            </a:custGeom>
            <a:solidFill>
              <a:srgbClr val="819DCB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142022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068149" y="2582726"/>
            <a:ext cx="7749374" cy="1543050"/>
            <a:chOff x="0" y="0"/>
            <a:chExt cx="2040987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40987" cy="406400"/>
            </a:xfrm>
            <a:custGeom>
              <a:avLst/>
              <a:gdLst/>
              <a:ahLst/>
              <a:cxnLst/>
              <a:rect r="r" b="b" t="t" l="l"/>
              <a:pathLst>
                <a:path h="406400" w="2040987">
                  <a:moveTo>
                    <a:pt x="1837787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837787" y="406400"/>
                  </a:lnTo>
                  <a:lnTo>
                    <a:pt x="2040987" y="203200"/>
                  </a:lnTo>
                  <a:lnTo>
                    <a:pt x="1837787" y="0"/>
                  </a:lnTo>
                  <a:close/>
                </a:path>
              </a:pathLst>
            </a:custGeom>
            <a:solidFill>
              <a:srgbClr val="38B6FF">
                <a:alpha val="60784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926687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492079" y="2584465"/>
            <a:ext cx="5726140" cy="1543050"/>
            <a:chOff x="0" y="0"/>
            <a:chExt cx="1508119" cy="40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08119" cy="406400"/>
            </a:xfrm>
            <a:custGeom>
              <a:avLst/>
              <a:gdLst/>
              <a:ahLst/>
              <a:cxnLst/>
              <a:rect r="r" b="b" t="t" l="l"/>
              <a:pathLst>
                <a:path h="406400" w="1508119">
                  <a:moveTo>
                    <a:pt x="0" y="0"/>
                  </a:moveTo>
                  <a:lnTo>
                    <a:pt x="1304919" y="0"/>
                  </a:lnTo>
                  <a:lnTo>
                    <a:pt x="1508119" y="203200"/>
                  </a:lnTo>
                  <a:lnTo>
                    <a:pt x="1304919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2D8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77800" y="-38100"/>
              <a:ext cx="1254119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7670683" y="4681537"/>
            <a:ext cx="2934299" cy="2596854"/>
          </a:xfrm>
          <a:custGeom>
            <a:avLst/>
            <a:gdLst/>
            <a:ahLst/>
            <a:cxnLst/>
            <a:rect r="r" b="b" t="t" l="l"/>
            <a:pathLst>
              <a:path h="2596854" w="2934299">
                <a:moveTo>
                  <a:pt x="0" y="0"/>
                </a:moveTo>
                <a:lnTo>
                  <a:pt x="2934299" y="0"/>
                </a:lnTo>
                <a:lnTo>
                  <a:pt x="2934299" y="2596854"/>
                </a:lnTo>
                <a:lnTo>
                  <a:pt x="0" y="2596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085705" y="6073341"/>
            <a:ext cx="2652104" cy="2410099"/>
          </a:xfrm>
          <a:custGeom>
            <a:avLst/>
            <a:gdLst/>
            <a:ahLst/>
            <a:cxnLst/>
            <a:rect r="r" b="b" t="t" l="l"/>
            <a:pathLst>
              <a:path h="2410099" w="2652104">
                <a:moveTo>
                  <a:pt x="0" y="0"/>
                </a:moveTo>
                <a:lnTo>
                  <a:pt x="2652104" y="0"/>
                </a:lnTo>
                <a:lnTo>
                  <a:pt x="2652104" y="2410100"/>
                </a:lnTo>
                <a:lnTo>
                  <a:pt x="0" y="2410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847517" y="5979964"/>
            <a:ext cx="3587806" cy="2726732"/>
          </a:xfrm>
          <a:custGeom>
            <a:avLst/>
            <a:gdLst/>
            <a:ahLst/>
            <a:cxnLst/>
            <a:rect r="r" b="b" t="t" l="l"/>
            <a:pathLst>
              <a:path h="2726732" w="3587806">
                <a:moveTo>
                  <a:pt x="0" y="0"/>
                </a:moveTo>
                <a:lnTo>
                  <a:pt x="3587806" y="0"/>
                </a:lnTo>
                <a:lnTo>
                  <a:pt x="3587806" y="2726732"/>
                </a:lnTo>
                <a:lnTo>
                  <a:pt x="0" y="27267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4411757" y="151281"/>
            <a:ext cx="3660577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Canva Sans"/>
              </a:rPr>
              <a:t>LAHS School Counseling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2959916"/>
            <a:ext cx="5691036" cy="712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Monarda"/>
              </a:rPr>
              <a:t>Encourage Engagement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298482" y="2959916"/>
            <a:ext cx="5691036" cy="712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Monarda"/>
              </a:rPr>
              <a:t>Utilize Resources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211652" y="2961655"/>
            <a:ext cx="5691036" cy="712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Monarda"/>
              </a:rPr>
              <a:t>Offer Support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23923" y="617704"/>
            <a:ext cx="9236948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Monarda"/>
              </a:rPr>
              <a:t>how you can support your student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38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55299" y="606718"/>
            <a:ext cx="1522556" cy="1522556"/>
          </a:xfrm>
          <a:custGeom>
            <a:avLst/>
            <a:gdLst/>
            <a:ahLst/>
            <a:cxnLst/>
            <a:rect r="r" b="b" t="t" l="l"/>
            <a:pathLst>
              <a:path h="1522556" w="1522556">
                <a:moveTo>
                  <a:pt x="0" y="0"/>
                </a:moveTo>
                <a:lnTo>
                  <a:pt x="1522556" y="0"/>
                </a:lnTo>
                <a:lnTo>
                  <a:pt x="1522556" y="1522556"/>
                </a:lnTo>
                <a:lnTo>
                  <a:pt x="0" y="1522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>
            <a:hlinkClick r:id="rId6" tooltip="https://lahs.mvla.net/Student-Services/Counseling/index.html"/>
          </p:cNvPr>
          <p:cNvSpPr/>
          <p:nvPr/>
        </p:nvSpPr>
        <p:spPr>
          <a:xfrm flipH="false" flipV="false" rot="0">
            <a:off x="5945832" y="3086100"/>
            <a:ext cx="4884036" cy="4114800"/>
          </a:xfrm>
          <a:custGeom>
            <a:avLst/>
            <a:gdLst/>
            <a:ahLst/>
            <a:cxnLst/>
            <a:rect r="r" b="b" t="t" l="l"/>
            <a:pathLst>
              <a:path h="4114800" w="4884036">
                <a:moveTo>
                  <a:pt x="0" y="0"/>
                </a:moveTo>
                <a:lnTo>
                  <a:pt x="4884036" y="0"/>
                </a:lnTo>
                <a:lnTo>
                  <a:pt x="48840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91888" y="933450"/>
            <a:ext cx="983426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Monarda"/>
              </a:rPr>
              <a:t>where to find additional information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411757" y="128453"/>
            <a:ext cx="3660577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Canva Sans"/>
              </a:rPr>
              <a:t>LAHS School Counseling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45641" y="7456716"/>
            <a:ext cx="7484418" cy="631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8"/>
              </a:lnSpc>
            </a:pPr>
            <a:r>
              <a:rPr lang="en-US" sz="3648" u="sng">
                <a:solidFill>
                  <a:srgbClr val="FFFFFF"/>
                </a:solidFill>
                <a:latin typeface="Canva Sans Bold"/>
                <a:hlinkClick r:id="rId7" tooltip="https://lahs.mvla.net/Student-Services/Counseling/index.html"/>
              </a:rPr>
              <a:t>LAHS School Counseling Website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342332" y="8829518"/>
            <a:ext cx="7603480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 Bold Italics"/>
              </a:rPr>
              <a:t>Questions?lahs.counseling@mvla.net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38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72649" y="3086100"/>
            <a:ext cx="4942703" cy="4114800"/>
          </a:xfrm>
          <a:custGeom>
            <a:avLst/>
            <a:gdLst/>
            <a:ahLst/>
            <a:cxnLst/>
            <a:rect r="r" b="b" t="t" l="l"/>
            <a:pathLst>
              <a:path h="4114800" w="4942703">
                <a:moveTo>
                  <a:pt x="0" y="0"/>
                </a:moveTo>
                <a:lnTo>
                  <a:pt x="4942702" y="0"/>
                </a:lnTo>
                <a:lnTo>
                  <a:pt x="49427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373670" y="213360"/>
            <a:ext cx="365953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AF9F7"/>
                </a:solidFill>
                <a:latin typeface="Canva Sans"/>
              </a:rPr>
              <a:t>LAHS School Counseling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355299" y="738846"/>
            <a:ext cx="1522556" cy="1522556"/>
          </a:xfrm>
          <a:custGeom>
            <a:avLst/>
            <a:gdLst/>
            <a:ahLst/>
            <a:cxnLst/>
            <a:rect r="r" b="b" t="t" l="l"/>
            <a:pathLst>
              <a:path h="1522556" w="1522556">
                <a:moveTo>
                  <a:pt x="0" y="0"/>
                </a:moveTo>
                <a:lnTo>
                  <a:pt x="1522556" y="0"/>
                </a:lnTo>
                <a:lnTo>
                  <a:pt x="1522556" y="1522557"/>
                </a:lnTo>
                <a:lnTo>
                  <a:pt x="0" y="15225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DAF6vmrgMCQ</dc:identifier>
  <dcterms:modified xsi:type="dcterms:W3CDTF">2011-08-01T06:04:30Z</dcterms:modified>
  <cp:revision>1</cp:revision>
  <dc:title>8th Grade Parent Night 2024</dc:title>
</cp:coreProperties>
</file>